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-45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06F94-5756-4797-8036-19BB42C1E930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4A94E-5A39-4E00-8199-53F3FD2CB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07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Next Steps and THANK YOU!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23CB-DBC8-4912-9087-8FABA474FE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23A1-CA9B-40E2-A2AB-08018CDC0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44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23CB-DBC8-4912-9087-8FABA474FE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23A1-CA9B-40E2-A2AB-08018CDC0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36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23CB-DBC8-4912-9087-8FABA474FE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23A1-CA9B-40E2-A2AB-08018CDC0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866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23CB-DBC8-4912-9087-8FABA474FE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23A1-CA9B-40E2-A2AB-08018CDC0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24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23CB-DBC8-4912-9087-8FABA474FE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23A1-CA9B-40E2-A2AB-08018CDC0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137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23CB-DBC8-4912-9087-8FABA474FE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23A1-CA9B-40E2-A2AB-08018CDC0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42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23CB-DBC8-4912-9087-8FABA474FE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23A1-CA9B-40E2-A2AB-08018CDC0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55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23CB-DBC8-4912-9087-8FABA474FE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23A1-CA9B-40E2-A2AB-08018CDC0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94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23CB-DBC8-4912-9087-8FABA474FE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23A1-CA9B-40E2-A2AB-08018CDC0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23CB-DBC8-4912-9087-8FABA474FE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23A1-CA9B-40E2-A2AB-08018CDC0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462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23CB-DBC8-4912-9087-8FABA474FE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23A1-CA9B-40E2-A2AB-08018CDC0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8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323CB-DBC8-4912-9087-8FABA474FE9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23A1-CA9B-40E2-A2AB-08018CDC0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78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54"/>
            <a:ext cx="8229600" cy="857250"/>
          </a:xfrm>
        </p:spPr>
        <p:txBody>
          <a:bodyPr/>
          <a:lstStyle/>
          <a:p>
            <a:r>
              <a:rPr lang="en-US" b="1" dirty="0"/>
              <a:t>NEXT STEPS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2" y="1143005"/>
            <a:ext cx="7886700" cy="3617843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The taskforce will combine all </a:t>
            </a:r>
            <a:r>
              <a:rPr lang="en-US" sz="2600" dirty="0" smtClean="0"/>
              <a:t>groups’ Core Value statements into a list of the top 4-5 statements</a:t>
            </a:r>
          </a:p>
          <a:p>
            <a:r>
              <a:rPr lang="en-US" sz="2600" dirty="0" smtClean="0"/>
              <a:t>Sunday July 24 @ 9:30 Mission Statement Exercise</a:t>
            </a:r>
            <a:endParaRPr lang="en-US" sz="2600" dirty="0"/>
          </a:p>
          <a:p>
            <a:endParaRPr lang="en-US" sz="1400" dirty="0"/>
          </a:p>
          <a:p>
            <a:r>
              <a:rPr lang="en-US" sz="2600" dirty="0"/>
              <a:t>Present to LCR’s Visioning Team for use in the next phase</a:t>
            </a:r>
          </a:p>
          <a:p>
            <a:endParaRPr lang="en-US" sz="1400" dirty="0"/>
          </a:p>
          <a:p>
            <a:r>
              <a:rPr lang="en-US" sz="2600" dirty="0"/>
              <a:t>Communicate back to the congregation on Sept 11th</a:t>
            </a:r>
          </a:p>
          <a:p>
            <a:endParaRPr lang="en-US" sz="1400" dirty="0"/>
          </a:p>
          <a:p>
            <a:r>
              <a:rPr lang="en-US" sz="2600" dirty="0"/>
              <a:t>Begin working on Strategy and Vision in September</a:t>
            </a:r>
          </a:p>
          <a:p>
            <a:endParaRPr lang="en-US" sz="2600" dirty="0"/>
          </a:p>
          <a:p>
            <a:r>
              <a:rPr lang="en-US" sz="2600" b="1" dirty="0"/>
              <a:t>Thank you for </a:t>
            </a:r>
            <a:r>
              <a:rPr lang="en-US" sz="2600" b="1"/>
              <a:t>your </a:t>
            </a:r>
            <a:r>
              <a:rPr lang="en-US" sz="2600" b="1" smtClean="0"/>
              <a:t>time and thoughts!</a:t>
            </a:r>
            <a:endParaRPr lang="en-US" sz="2600" b="1" dirty="0"/>
          </a:p>
        </p:txBody>
      </p:sp>
      <p:pic>
        <p:nvPicPr>
          <p:cNvPr id="6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xmlns="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1" y="72624"/>
            <a:ext cx="1357322" cy="1085858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1" y="138115"/>
            <a:ext cx="2411978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8557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70</Words>
  <Application>Microsoft Office PowerPoint</Application>
  <PresentationFormat>On-screen Show (16:9)</PresentationFormat>
  <Paragraphs>13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STEPS</dc:title>
  <dc:creator>jakenetadmin@yahoo.com</dc:creator>
  <cp:lastModifiedBy>jakenetadmin@yahoo.com</cp:lastModifiedBy>
  <cp:revision>1</cp:revision>
  <dcterms:created xsi:type="dcterms:W3CDTF">2022-06-22T05:37:10Z</dcterms:created>
  <dcterms:modified xsi:type="dcterms:W3CDTF">2022-06-22T05:39:04Z</dcterms:modified>
</cp:coreProperties>
</file>